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"/>
  </p:notesMasterIdLst>
  <p:sldIdLst>
    <p:sldId id="257" r:id="rId5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03B"/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5755" autoAdjust="0"/>
  </p:normalViewPr>
  <p:slideViewPr>
    <p:cSldViewPr snapToGrid="0">
      <p:cViewPr>
        <p:scale>
          <a:sx n="25" d="100"/>
          <a:sy n="25" d="100"/>
        </p:scale>
        <p:origin x="2838" y="-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560268" y="19172019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51289" y="6960863"/>
            <a:ext cx="15655914" cy="27317371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146540" y="331621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323763" y="38363967"/>
            <a:ext cx="31828305" cy="109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																																																								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6480735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2899" y="34596861"/>
            <a:ext cx="31859170" cy="3633591"/>
            <a:chOff x="2500411" y="34592703"/>
            <a:chExt cx="27397432" cy="36331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92703"/>
              <a:ext cx="27351797" cy="3595855"/>
              <a:chOff x="273334" y="37754088"/>
              <a:chExt cx="29564502" cy="317291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493999"/>
                <a:ext cx="29564502" cy="2433008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3192" y="37754088"/>
                <a:ext cx="4310525" cy="890262"/>
                <a:chOff x="1111561" y="38066813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1561" y="38066813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508738" y="38158836"/>
                  <a:ext cx="3688576" cy="759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222502" y="104361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12370" y="11642871"/>
            <a:ext cx="15721012" cy="22801818"/>
            <a:chOff x="2547274" y="5582380"/>
            <a:chExt cx="11463217" cy="22522922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730389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914224" y="1523850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175" y="642446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9067322" y="6492740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2" y="1226650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429" y="111873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55508" y="16134097"/>
            <a:ext cx="15226117" cy="731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We Use 2</a:t>
            </a:r>
            <a:r>
              <a:rPr lang="ko-KR" altLang="en-US" sz="35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Arduino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 단계에 따른 알맞은 환경조절이 자동으로 될 수 있도록 소프트웨어를 구축하고자 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환경 값을 받아 오면서 환경 조절 장치를 제어하도록 신호를 보내줘야 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시도해보았으나 매초마다 해당 과정이 반복되어야 했기 때문에 딜레이 이슈가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(Fig4.)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메가에 구축하여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우노에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구축하여 조절  장치들을 부착하였다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>
              <a:lnSpc>
                <a:spcPct val="125000"/>
              </a:lnSpc>
              <a:defRPr/>
            </a:pPr>
            <a:endParaRPr lang="en-US" altLang="ko-KR" sz="3000" b="1" dirty="0"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16" r="6304" b="13984"/>
          <a:stretch/>
        </p:blipFill>
        <p:spPr>
          <a:xfrm>
            <a:off x="16726338" y="28211312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5745825" y="3354450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7138510" y="33571117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640204" y="22778527"/>
            <a:ext cx="4935173" cy="4266930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379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2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029185" y="27424409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791317" y="27690474"/>
            <a:ext cx="8621761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↘  </a:t>
            </a: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797375" y="22647959"/>
            <a:ext cx="8876171" cy="4767231"/>
            <a:chOff x="22170722" y="19473664"/>
            <a:chExt cx="8742962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224741" y="2165707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628005" y="19970803"/>
              <a:ext cx="2892876" cy="1546659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28964BD-A0F8-1C82-5FD6-76969802E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0035" y="22349616"/>
              <a:ext cx="735265" cy="7093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5816ECF-8C06-EEE5-BEE2-A0370922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9735531" y="20744132"/>
              <a:ext cx="570645" cy="6574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567064" y="21660450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345F62-5EB3-DA1C-CEB8-7D024712B881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688" y="20661428"/>
              <a:ext cx="6230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CD1AAB-90A1-2F41-A903-B54EB569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2447" y="22948547"/>
              <a:ext cx="10742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158060" y="24371934"/>
            <a:ext cx="671285" cy="1546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53428" y="13051551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Limitations of Existing Gross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프로그래밍된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추가적인 센서 및 제어장치를 설치하여 실험하기가 매우 복잡하고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E48A3D-7453-4520-4B75-308F13240E48}"/>
              </a:ext>
            </a:extLst>
          </p:cNvPr>
          <p:cNvCxnSpPr>
            <a:cxnSpLocks/>
          </p:cNvCxnSpPr>
          <p:nvPr/>
        </p:nvCxnSpPr>
        <p:spPr>
          <a:xfrm>
            <a:off x="14804049" y="25145263"/>
            <a:ext cx="2862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93573" y="807289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미니 챔버에 접속하여 센서의 작동유무 체크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제어장치의 조절이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850137" y="11803619"/>
            <a:ext cx="10434290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머신을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이용하여 식물의 생육단계별 이미지를 학습시키고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추출한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모델은 아두이노의 카메라 모듈을 연결하여 촬영 영상을 토대로 학습시킨 식물의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470781" y="11912510"/>
            <a:ext cx="4362694" cy="3703909"/>
            <a:chOff x="27297633" y="29082318"/>
            <a:chExt cx="5022294" cy="401082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18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74555" y="16494199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279270" y="18155195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, 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ux, 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728989"/>
              </p:ext>
            </p:extLst>
          </p:nvPr>
        </p:nvGraphicFramePr>
        <p:xfrm>
          <a:off x="25649084" y="20237229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086966" y="2338456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857907" y="15959834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 and Dashboard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50137" y="24360838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</a:t>
            </a:r>
            <a:r>
              <a:rPr lang="en-US" altLang="ko-KR" sz="3000" b="1" i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lycopersicum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은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0140" y="28354375"/>
            <a:ext cx="12095393" cy="593122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733381" y="28842888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397459" y="35764585"/>
            <a:ext cx="31739406" cy="2276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S/W, H/W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시스템을 구성하여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온실이 필요하듯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온실을 개선하기 위하여 연구용 미니챔버를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센서에서 환경 데이터를 모니터링하여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대시보드에 시각화하고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카메라로 촬영한 영상을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모형을 이용하여 분류하며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룰기반으로 설정된 최적환경을 생육단계별로 효과적으로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8912863" y="31750593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8912863" y="31911234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471807" y="20436529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471807" y="21149692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484660" y="21811129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363938" y="31299841"/>
            <a:ext cx="1328130" cy="94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8863146" y="32303756"/>
            <a:ext cx="329704" cy="161280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435" y="31266819"/>
            <a:ext cx="817127" cy="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502579" y="32103479"/>
            <a:ext cx="1003767" cy="10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767332" y="32418075"/>
            <a:ext cx="581737" cy="66367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626489" y="32681758"/>
            <a:ext cx="863425" cy="19594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396395" y="33465536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738" y="3403367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6" y="29481239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7445112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공급이 필수적인 문제로 대두되고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이를 위하여 식물공장과 같이 주변 생육 환경을 인위적으로 여러 장치들을 이용하여 제어하는 환경제어 농업 기술에 대한 관심이 점점 커지고 있는 현황이다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실제로 환경 제어 농업 기술의 한 종류인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은 식물 질병 연구와 식물 재배 생리 연구에 사용됨으로 질병에 강한 작물 및 종자의 연구 개발에 기여한다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하지만 시설 내 환경 제어 장치 및 운영 알고리즘의 개선을 목적으로 하는 챔버는 찾아보기 어렵다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본 연구에서는 환경제어 농업 기술 구축과정에서 알고리즘을 연구해볼 수 있는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647589" y="27061617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656857" y="24747027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880767" y="23238217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815237" y="11118392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098190" y="29022578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378010" y="30364541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49084" y="27995868"/>
            <a:ext cx="5532975" cy="55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FF5543-8856-4F29-B660-95A88FB4019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6891</TotalTime>
  <Words>1014</Words>
  <Application>Microsoft Office PowerPoint</Application>
  <PresentationFormat>사용자 지정</PresentationFormat>
  <Paragraphs>152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Microsoft GothicNeo</vt:lpstr>
      <vt:lpstr>맑은 고딕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김솔아</cp:lastModifiedBy>
  <cp:revision>177</cp:revision>
  <dcterms:created xsi:type="dcterms:W3CDTF">2022-08-31T03:06:53Z</dcterms:created>
  <dcterms:modified xsi:type="dcterms:W3CDTF">2022-11-01T02:01:05Z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